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02RDWfi8lTjsz24NoUUQUySzO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ECE7CC-B738-4BEB-9000-A4B7D0058FD8}">
  <a:tblStyle styleId="{69ECE7CC-B738-4BEB-9000-A4B7D0058FD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41.jp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R2mC-NUAmMk" TargetMode="External"/><Relationship Id="rId4" Type="http://schemas.openxmlformats.org/officeDocument/2006/relationships/image" Target="../media/image60.gif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Relationship Id="rId4" Type="http://schemas.openxmlformats.org/officeDocument/2006/relationships/image" Target="../media/image56.jpg"/><Relationship Id="rId5" Type="http://schemas.openxmlformats.org/officeDocument/2006/relationships/hyperlink" Target="https://www.youtube.com/watch?v=Jky9I1ihAk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jpg"/><Relationship Id="rId4" Type="http://schemas.openxmlformats.org/officeDocument/2006/relationships/hyperlink" Target="https://arstechnica.com/cars/2017/09/ntsb-teslas-autopilot-ux-a-major-role-in-fatal-model-s-crash/" TargetMode="External"/><Relationship Id="rId5" Type="http://schemas.openxmlformats.org/officeDocument/2006/relationships/image" Target="../media/image53.jpg"/><Relationship Id="rId6" Type="http://schemas.openxmlformats.org/officeDocument/2006/relationships/hyperlink" Target="https://www.theverge.com/2016/3/24/11297050/tay-microsoft-chatbot-racist" TargetMode="External"/><Relationship Id="rId7" Type="http://schemas.openxmlformats.org/officeDocument/2006/relationships/hyperlink" Target="https://www.youtube.com/watch?v=epyWW2e43UU" TargetMode="External"/><Relationship Id="rId8" Type="http://schemas.openxmlformats.org/officeDocument/2006/relationships/hyperlink" Target="https://www.youtube.com/watch?v=dj5M4s-cdA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35.jpg"/><Relationship Id="rId6" Type="http://schemas.openxmlformats.org/officeDocument/2006/relationships/image" Target="../media/image5.jpg"/><Relationship Id="rId7" Type="http://schemas.openxmlformats.org/officeDocument/2006/relationships/image" Target="../media/image11.jpg"/><Relationship Id="rId8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22" Type="http://schemas.openxmlformats.org/officeDocument/2006/relationships/image" Target="../media/image32.png"/><Relationship Id="rId21" Type="http://schemas.openxmlformats.org/officeDocument/2006/relationships/image" Target="../media/image31.png"/><Relationship Id="rId24" Type="http://schemas.openxmlformats.org/officeDocument/2006/relationships/image" Target="../media/image29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26" Type="http://schemas.openxmlformats.org/officeDocument/2006/relationships/image" Target="../media/image37.png"/><Relationship Id="rId25" Type="http://schemas.openxmlformats.org/officeDocument/2006/relationships/image" Target="../media/image27.png"/><Relationship Id="rId28" Type="http://schemas.openxmlformats.org/officeDocument/2006/relationships/image" Target="../media/image30.png"/><Relationship Id="rId27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29" Type="http://schemas.openxmlformats.org/officeDocument/2006/relationships/image" Target="../media/image36.png"/><Relationship Id="rId7" Type="http://schemas.openxmlformats.org/officeDocument/2006/relationships/image" Target="../media/image6.png"/><Relationship Id="rId8" Type="http://schemas.openxmlformats.org/officeDocument/2006/relationships/image" Target="../media/image16.png"/><Relationship Id="rId11" Type="http://schemas.openxmlformats.org/officeDocument/2006/relationships/image" Target="../media/image1.png"/><Relationship Id="rId10" Type="http://schemas.openxmlformats.org/officeDocument/2006/relationships/image" Target="../media/image17.png"/><Relationship Id="rId13" Type="http://schemas.openxmlformats.org/officeDocument/2006/relationships/image" Target="../media/image21.png"/><Relationship Id="rId12" Type="http://schemas.openxmlformats.org/officeDocument/2006/relationships/image" Target="../media/image22.png"/><Relationship Id="rId15" Type="http://schemas.openxmlformats.org/officeDocument/2006/relationships/image" Target="../media/image20.png"/><Relationship Id="rId14" Type="http://schemas.openxmlformats.org/officeDocument/2006/relationships/image" Target="../media/image25.png"/><Relationship Id="rId17" Type="http://schemas.openxmlformats.org/officeDocument/2006/relationships/image" Target="../media/image38.png"/><Relationship Id="rId16" Type="http://schemas.openxmlformats.org/officeDocument/2006/relationships/image" Target="../media/image26.png"/><Relationship Id="rId19" Type="http://schemas.openxmlformats.org/officeDocument/2006/relationships/image" Target="../media/image28.png"/><Relationship Id="rId1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descr="Events organizados por The Bridge | Digital Talent Accelerator | Eventbrite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0" name="Google Shape;210;p10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b="1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b="1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pervised Learning. In machine learning, Supervised… | by Jorge Leonel |  Medium"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19" name="Google Shape;219;p11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supervised Machine Learning Example in Keras | by Andrej Baranovskij |  Towards Data Science"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's the Difference Between AI, Machine Learning, and Deep Learning? |  Oracle Big Data Blog" id="227" name="Google Shape;227;p12"/>
          <p:cNvPicPr preferRelativeResize="0"/>
          <p:nvPr/>
        </p:nvPicPr>
        <p:blipFill rotWithShape="1">
          <a:blip r:embed="rId3">
            <a:alphaModFix/>
          </a:blip>
          <a:srcRect b="9028" l="7174" r="7248" t="25695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 Programming knowledge Required to Pursue Data Science? | Blog" id="228" name="Google Shape;2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ackie Chan GIF - JackieChan Meme What - Descubre &amp; Comparte GIFs" id="232" name="Google Shape;23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1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39" name="Google Shape;239;p14"/>
          <p:cNvSpPr/>
          <p:nvPr/>
        </p:nvSpPr>
        <p:spPr>
          <a:xfrm>
            <a:off x="363547" y="1628574"/>
            <a:ext cx="312101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b="1" i="1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b="1" i="1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4"/>
          <p:cNvCxnSpPr/>
          <p:nvPr/>
        </p:nvCxnSpPr>
        <p:spPr>
          <a:xfrm>
            <a:off x="1895475" y="3686175"/>
            <a:ext cx="0" cy="1323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1" name="Google Shape;241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1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5" name="Google Shape;245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ep Learning with Python" id="247" name="Google Shape;2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, tabla&#10;&#10;Descripción generada automáticamente" id="248" name="Google Shape;2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49" name="Google Shape;24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250" name="Google Shape;25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254" name="Google Shape;25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256" name="Google Shape;25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dibujo&#10;&#10;Descripción generada automáticamente" id="258" name="Google Shape;25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scanner Chatbot — ChatbotGuide.org" id="264" name="Google Shape;2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 disabled people video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Computer Vision</a:t>
            </a:r>
            <a:endParaRPr i="1" sz="1800">
              <a:solidFill>
                <a:srgbClr val="D8D8D8"/>
              </a:solidFill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itHub - StevieG47/Matlab-ComputerVision: Car Tracking, Lane Detection,  Traffic Sign Recognition, Homography, Color Segmentation, Visual Odometry" id="276" name="Google Shape;2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w Facebook Computer Vision Tags Chrome Extension – Bram.us" id="277" name="Google Shape;2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phia, el primer robot con ciudadanía - CRIPTO TENDENCIA" id="285" name="Google Shape;2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le', el sorprendente robot de Boston Dynamics que salta y mantiene el  equilibrio con sólo dos ruedas" id="288" name="Google Shape;2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Robots más avanzados en 2020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cer Meme de Bender" id="295" name="Google Shape;2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TSB: Tesla's Autopilot UX a “major role” in fatal Model S crash [Updated]  | Ars Technica" id="300" name="Google Shape;3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Tesla’s Autopilot UX a “major role” in fatal Model S crash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 taught Microsoft's AI chatbot to be a racist asshole in less than a  day - The Verge" id="302" name="Google Shape;3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 taught Microsoft’s AI chatbot to be a racist asshole in less than a day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Alexa fail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 equipo 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04332" y="2875345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Organización de ML</a:t>
            </a:r>
            <a:endParaRPr/>
          </a:p>
        </p:txBody>
      </p:sp>
      <p:sp>
        <p:nvSpPr>
          <p:cNvPr id="318" name="Google Shape;318;p21"/>
          <p:cNvSpPr/>
          <p:nvPr/>
        </p:nvSpPr>
        <p:spPr>
          <a:xfrm>
            <a:off x="1969469" y="3566408"/>
            <a:ext cx="7218071" cy="135988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1"/>
          <p:cNvSpPr/>
          <p:nvPr/>
        </p:nvSpPr>
        <p:spPr>
          <a:xfrm>
            <a:off x="1969456" y="3215720"/>
            <a:ext cx="1764343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2318677" y="294139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1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4127554" y="2924299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2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5888903" y="2943052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3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7772418" y="2924299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4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1969456" y="4326016"/>
            <a:ext cx="2990779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2315633" y="3935280"/>
            <a:ext cx="2531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4998098" y="4294680"/>
            <a:ext cx="909550" cy="27103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4809391" y="3815583"/>
            <a:ext cx="1240168" cy="603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7515462" y="4268004"/>
            <a:ext cx="695326" cy="29862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5911875" y="4265028"/>
            <a:ext cx="1571460" cy="2984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8257743" y="3894770"/>
            <a:ext cx="91175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6111601" y="3903750"/>
            <a:ext cx="1210813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8248650" y="4268004"/>
            <a:ext cx="948415" cy="27081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7445212" y="3772478"/>
            <a:ext cx="835825" cy="603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3775339" y="3208669"/>
            <a:ext cx="1764343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7423197" y="3208669"/>
            <a:ext cx="1764343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5587210" y="3208669"/>
            <a:ext cx="1764343" cy="23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" name="Google Shape;102;p3"/>
          <p:cNvGraphicFramePr/>
          <p:nvPr/>
        </p:nvGraphicFramePr>
        <p:xfrm>
          <a:off x="587829" y="3212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{69ECE7CC-B738-4BEB-9000-A4B7D0058FD8}</a:tableStyleId>
              </a:tblPr>
              <a:tblGrid>
                <a:gridCol w="1113825"/>
                <a:gridCol w="1113825"/>
                <a:gridCol w="1113825"/>
                <a:gridCol w="1113825"/>
              </a:tblGrid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Cliente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Dinero en cuenta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Ha tenido impagos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Buen pagador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150.000 €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1.000 €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500 €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03" name="Google Shape;103;p3"/>
          <p:cNvGraphicFramePr/>
          <p:nvPr/>
        </p:nvGraphicFramePr>
        <p:xfrm>
          <a:off x="5614513" y="26086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{69ECE7CC-B738-4BEB-9000-A4B7D0058FD8}</a:tableStyleId>
              </a:tblPr>
              <a:tblGrid>
                <a:gridCol w="845000"/>
                <a:gridCol w="845000"/>
                <a:gridCol w="845000"/>
                <a:gridCol w="845000"/>
                <a:gridCol w="845000"/>
                <a:gridCol w="845000"/>
                <a:gridCol w="845000"/>
              </a:tblGrid>
              <a:tr h="34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Cliente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Dinero en cuenta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Ha tenido impagos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Trabajo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Estado civil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Deudas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Buen pagador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11.000 €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24.000 €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Pensionista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Préstamo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33.000 €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Pensionista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725 €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500 €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Estudiante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6.000 €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Préstamo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J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300.000 €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4"/>
          <p:cNvCxnSpPr/>
          <p:nvPr/>
        </p:nvCxnSpPr>
        <p:spPr>
          <a:xfrm flipH="1" rot="10800000">
            <a:off x="1930960" y="3658028"/>
            <a:ext cx="2204621" cy="1410746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3911" l="-15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550" l="-1180" r="-335" t="-22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6664" l="-26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3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4"/>
          <p:cNvSpPr/>
          <p:nvPr/>
        </p:nvSpPr>
        <p:spPr>
          <a:xfrm>
            <a:off x="2004332" y="2884870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b="0" l="-29274" r="-29276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Experiencia de cliente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b="0" l="-6967" r="-6967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b="0" l="-8310" r="-8311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s-E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3807777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1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s-E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s-E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 txBox="1"/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6" name="Google Shape;186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b="0" i="0" sz="11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ep Reinforcement Learning and Its Applications - Inteliment Technologies" id="193" name="Google Shape;193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822489" y="2509373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368972" y="5483624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Recomendador de noticias, conducción autónoma, Natural Language Processing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ypes of Machine Learning Algorithms | 7wData"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cap="flat" cmpd="sng" w="57150">
            <a:solidFill>
              <a:srgbClr val="FFFF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</cp:coreProperties>
</file>